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EE743-918E-449D-A80E-D17A191E1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385FDB-2E20-4B10-B102-B7FED08A3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9A4B77-B18C-4D05-98F3-DD52426A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5CD589-CDF0-4348-881A-6607ADC0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913065-058D-4516-8A79-059ED84A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5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4C99D7-F45B-44EA-8592-A5BFC70A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A2B1F7-0E31-47AA-B495-28280CB3B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8134E-ABD2-4B50-8B0A-79F1FE99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577366-9691-49A9-B8EC-FC016295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82C846-D5A5-4BD4-AFB7-F43388A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87656C-5D5C-450C-8083-AC09BF803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AD2FF8-9EC4-4816-82C1-D28922D62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1605B-1376-443D-86C3-EAFEF8DB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34781-F6D5-4949-9F11-C483228E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104E12-1DC1-49FB-BA97-D17615F1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7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13885-6A45-4388-9635-2D466A30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453731-24CA-4C08-9D10-BCC90330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6F10A7-BD3B-4FFF-9231-713D01E7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0225DA-2D77-4753-8CF0-4E1DD818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9BA26-E013-4757-BB62-22C72D27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E3847-6F95-493A-B66E-9267457C1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82E483-B8F6-4138-A1BA-844C87637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B37108-9AC1-4B5A-B750-4BDB9DD8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E28A54-B9AB-4897-A08D-09DDBFC8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FAA7E1-B48B-4A5C-ADD6-C1CB01EE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8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C048AC-589C-415D-9F6B-E5F61D53E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0AE958-6823-4A6E-89FD-542B37507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D98B0F-550B-4CE9-BF97-6FC297E2D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161538-8754-4DA6-9501-6A47512F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4F23B2-0015-4CF2-B420-39EB6D13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678B3D-10B2-4BEA-8FC4-88A70866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6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ECC9F-B5C1-4401-BD02-C1F5C67D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CEBC53-7A8B-4891-A217-F4EA7B07C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B7AF42-E219-4A78-8EF9-CDF9EECF8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1D9941-8EBE-4243-9909-B30BE4BE4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4D85D8-D294-447C-9ED6-4E66376E7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E0E66F1-D20A-4180-8EFE-D2683976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A5194F4-E5EF-4CE8-8CE1-C551ADBF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51AB59-5BDF-42F8-8489-4FD83CEC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26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EC81E-4ADA-48DF-9504-E152A5B6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98A00B-256D-47F2-B7EB-9E747749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6E8A80-EAD5-4A70-9FA5-B17658CE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D2A036-3093-4695-8300-40EEF052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7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C84A71-32DD-4FB3-8D65-0CABC1C7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C0FB26-6F7B-4692-B61B-6E0F5C44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754126-D836-4C9C-BF59-BB8A7D9B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EB8AE-BAE4-4A67-85EF-18AC9CC6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BAE41C-A348-444D-AB51-C16F4A5D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3C34F0-D57B-40F0-980E-D67638E0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0150F-F8CE-4FAD-8A4A-BFE31BBF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765964-C019-45D8-AFA2-C12B0A7C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CC926-8C1B-44C8-8B31-AF9B1BF2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0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5C849-850B-4DDE-A48E-A9D6BA3F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8C492A-E9F8-4830-B5B6-9043597A4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D0A369-1C26-40C6-961E-75927726A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F87017-911F-4ACF-A272-0F5D8BA1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8E9EAA-39DC-4382-B7AD-481E97D4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32D87D-36E7-4C48-952C-72DF1FEF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58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9AD8C4-E74A-4635-AA24-E7749A3FA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EF1F63-7FE2-498C-8E76-19716F873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85D95-021F-463E-BB26-3DF51D47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220F2-A217-4C81-BFA0-A058912EA58B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D66FE-A0C1-4C78-A7C8-CE694E7B4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DCD07B-A8E5-46C3-A3B5-771287D93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068E-CFB9-42B4-921F-E9963B65B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7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CEF96C6-6462-42D7-98E1-18AB8223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1690688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62B96CA-8002-49FD-A1D4-64A3CB220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444" y="3325813"/>
            <a:ext cx="6615112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kumimoji="0" lang="ja-JP" altLang="en-US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演題発表に際し、</a:t>
            </a:r>
            <a:endParaRPr kumimoji="0" lang="en-US" altLang="ja-JP" sz="3600" kern="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kumimoji="0" lang="en-US" altLang="ja-JP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kumimoji="0" lang="en-US" altLang="ja-JP" sz="2800" kern="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8ED8F4A6-4403-4C74-ACB5-0CA7952E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933" y="517842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</p:spTree>
    <p:extLst>
      <p:ext uri="{BB962C8B-B14F-4D97-AF65-F5344CB8AC3E}">
        <p14:creationId xmlns:p14="http://schemas.microsoft.com/office/powerpoint/2010/main" val="352423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CEF96C6-6462-42D7-98E1-18AB8223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1690688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8ED8F4A6-4403-4C74-ACB5-0CA7952E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933" y="517842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303374F-0DFD-4960-8347-D95C3728950A}"/>
              </a:ext>
            </a:extLst>
          </p:cNvPr>
          <p:cNvSpPr txBox="1">
            <a:spLocks noChangeArrowheads="1"/>
          </p:cNvSpPr>
          <p:nvPr/>
        </p:nvSpPr>
        <p:spPr>
          <a:xfrm>
            <a:off x="3078956" y="3165475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から研究資金の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</a:t>
            </a:r>
            <a:endParaRPr kumimoji="0" lang="en-US" altLang="ja-JP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00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CEF96C6-6462-42D7-98E1-18AB8223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1690688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8ED8F4A6-4403-4C74-ACB5-0CA7952E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933" y="517842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8B67A18-B5C5-4CAB-AD51-C401E52A8B81}"/>
              </a:ext>
            </a:extLst>
          </p:cNvPr>
          <p:cNvSpPr txBox="1">
            <a:spLocks noChangeArrowheads="1"/>
          </p:cNvSpPr>
          <p:nvPr/>
        </p:nvSpPr>
        <p:spPr>
          <a:xfrm>
            <a:off x="3078956" y="3105151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から講演料の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</a:t>
            </a:r>
            <a:endParaRPr kumimoji="0" lang="en-US" altLang="ja-JP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45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CEF96C6-6462-42D7-98E1-18AB8223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1690688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8ED8F4A6-4403-4C74-ACB5-0CA7952E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933" y="517842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576E6B8-2FF3-4058-BB62-2035AE973113}"/>
              </a:ext>
            </a:extLst>
          </p:cNvPr>
          <p:cNvSpPr txBox="1">
            <a:spLocks noChangeArrowheads="1"/>
          </p:cNvSpPr>
          <p:nvPr/>
        </p:nvSpPr>
        <p:spPr>
          <a:xfrm>
            <a:off x="3078956" y="3165475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のアドバイザー、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研究資金の提供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87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E8587-C8F8-441C-AC8D-4829AD57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AA028AA-4F22-4726-9646-B2CEECB60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4417"/>
          </a:xfr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CEF96C6-6462-42D7-98E1-18AB8223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431" y="1144794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8ED8F4A6-4403-4C74-ACB5-0CA7952E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381" y="1906794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graphicFrame>
        <p:nvGraphicFramePr>
          <p:cNvPr id="8" name="Group 51">
            <a:extLst>
              <a:ext uri="{FF2B5EF4-FFF2-40B4-BE49-F238E27FC236}">
                <a16:creationId xmlns:a16="http://schemas.microsoft.com/office/drawing/2014/main" id="{A0A308C0-9641-4444-9893-5D5AD55C0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55188"/>
              </p:ext>
            </p:extLst>
          </p:nvPr>
        </p:nvGraphicFramePr>
        <p:xfrm>
          <a:off x="2159000" y="2686463"/>
          <a:ext cx="8788400" cy="4011609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25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165</Words>
  <Application>Microsoft Office PowerPoint</Application>
  <PresentationFormat>ワイド画面</PresentationFormat>
  <Paragraphs>46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PC259_user</dc:creator>
  <cp:lastModifiedBy>kyoubu_16</cp:lastModifiedBy>
  <cp:revision>3</cp:revision>
  <dcterms:created xsi:type="dcterms:W3CDTF">2020-02-04T01:17:42Z</dcterms:created>
  <dcterms:modified xsi:type="dcterms:W3CDTF">2020-02-12T08:43:57Z</dcterms:modified>
</cp:coreProperties>
</file>