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テキスト&#10;&#10;自動的に生成された説明">
            <a:extLst>
              <a:ext uri="{FF2B5EF4-FFF2-40B4-BE49-F238E27FC236}">
                <a16:creationId xmlns:a16="http://schemas.microsoft.com/office/drawing/2014/main" id="{F0DDFC68-3533-4A4D-8E14-ED8F7A75EE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2"/>
            <a:ext cx="12192000" cy="685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9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D30DB-AD8D-49DF-B0CE-50558BC30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57EEFA-C25C-4402-9973-E582849CD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796AAB-CCFE-492D-BEF1-50A41243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36E03A-8469-4942-9B09-5FBC9072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223FB6-E160-4E6A-BC59-BAF9E0F4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E45B399-5C68-4680-9195-DE25882AD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C4FE77-0A89-4120-B851-7FC58092B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8D7BFA-E893-40A2-AD07-77A7CFED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64B662-8755-4C86-96DF-AE84CF09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E16156-A005-4EA5-8C45-DDAC6FFDF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97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6ACA11-3C94-4234-9471-B6EBB985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1C44C1-0294-4605-A839-5FCBE8AA5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5266E-70E9-4E69-BC32-7A3B56A7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FD4709-58A5-4893-BA93-89A8CE056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3FD5E1-44DB-4B52-A45F-108AFDC5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48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82046F-F755-4421-93DD-9E282E2F1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3B0DC4-F4F8-4105-88FE-10408326E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680B16-67C2-4CBA-83E3-23B108AC4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4BB1A1-2277-468B-9D4A-1CDAB49B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CC832F-32EC-4746-AC8F-D0705FECD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3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323C7-F2CB-4390-9D06-5B1B65656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BAB616-3E50-498C-B094-C1D39CBEF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DCEB17-313C-475A-B4DE-C10CFFDFB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0209E7-F859-436E-B349-A6B97835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96BBE0-855A-4E98-8DB7-88EB4A71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BC2705-11B8-4C38-A5DB-4C59F092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16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D65D0-A34D-4065-9C58-B76908DF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EF7FC9-9F4A-4C1C-B3F6-81560370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9021BB-3ED6-45C6-A8A5-84E41806E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BDF795-6880-4DFE-8971-45C66EF48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8BA52C6-8E42-4E95-A497-0239E9D51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3F3ED4-836D-4708-9561-F71413ADF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C5D087F-D469-41C6-AA1A-0F1DED78E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93252B5-C65E-49EE-ABD5-C82E58B7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92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8FB0E9-FDF7-480C-8853-BC50937C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F92CC8-DA4F-4B3F-A19B-06AF59CB1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F0CE67-0202-413D-AC34-2FBF4A18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3EF5F-9F2A-4ED3-BDD7-D6A6CF720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58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7B67B90-EA4F-4BAD-8EC7-A9C1153E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D65221-BDF0-4B3C-96F5-A5A47508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137292-5F73-4D59-AF79-09CD7DE6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8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039A1F-E8D7-46E0-85C7-A82DA09C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F89F31-CE4B-4D6A-AACE-6CED96AF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2FC699-DD68-4FC6-A48D-8DFD7C922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064628-7560-45BA-8DFB-4040FDE3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40EBA9-EBEB-411C-868E-E1978F73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4212A1-753F-4DF6-94A1-B53F0DF7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5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8C705-4BB4-4AD4-BB3C-B45671E3D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23E88E-623C-49F7-B799-618CCDB76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368B0C-4FDB-4C3B-884B-77EFB3043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C0EBCF-81E1-4CC1-A61F-CC97A09D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5986D6-EEDE-42E5-9B53-E9991165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41FA72-4E30-437E-8CE3-0B67B0A0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9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E3932FA-5403-41BD-8CFE-E325082A3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76FAC4-2C26-4BC4-86D1-3A1E8AB05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12BD81-AA75-4A8B-A87F-ADA6C10EE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FC7B8-A004-421F-A907-EE58B9EE129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E30460-2CC2-4D38-B79B-386B870FB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837D90-E3A5-4566-A63E-8A0FFB933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525B-4E1B-48AE-955C-8ADBB02DB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92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9145D9A-B3DA-4881-B4F8-786E68BAD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12" y="1303549"/>
            <a:ext cx="8237537" cy="212365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C2F3DBA-3EAB-45C7-9D20-E0BE59217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2924" y="3547341"/>
            <a:ext cx="6615112" cy="175432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The author has no conflict of interest to disclose with respect to this presentation.</a:t>
            </a:r>
            <a:endParaRPr kumimoji="0" lang="en-US" altLang="ja-JP" sz="2800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08F62AD0-684F-4FA4-9307-B2E0C0F0E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113" y="5571132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37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217F8BE-B9C2-4C8A-9CD7-EE2110E45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12" y="1303549"/>
            <a:ext cx="8237537" cy="212365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526E90F-3F54-483E-9BC5-DD2246707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113" y="5571132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A7582DB-1F90-40B0-AE8F-7E19FBF41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2923" y="3652838"/>
            <a:ext cx="6615113" cy="1200329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Research funding has been received from</a:t>
            </a: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  <a:endParaRPr kumimoji="0" lang="en-US" altLang="ja-JP" sz="2800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959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7898E990-4C4A-453D-988B-EADA38A08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12" y="1303549"/>
            <a:ext cx="8237537" cy="212365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E7157CE6-5CCD-4A81-95FA-90E07FFCA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113" y="5571132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330ACDB-D6D7-4557-A5C0-92FE9BAC4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274" y="3653638"/>
            <a:ext cx="6602412" cy="1200329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Lecture fees have been received from</a:t>
            </a: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  <a:endParaRPr kumimoji="0" lang="en-US" altLang="ja-JP" sz="2800" dirty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40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D0450B5D-AF06-4CC6-BAB7-807697E05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12" y="1303549"/>
            <a:ext cx="8237537" cy="212365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773E6D45-D780-4A75-ABFA-E02A8BC0B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113" y="5571132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6427A59-21C7-4C77-9D3B-E6C9CB8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981" y="3488468"/>
            <a:ext cx="6615113" cy="175432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Research funding as an advisor has been received from</a:t>
            </a: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5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67D7ABA3-6276-4670-9A4B-D1F735BEA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97725"/>
            <a:ext cx="10515600" cy="107721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</a:t>
            </a:r>
            <a:r>
              <a:rPr kumimoji="0" lang="ja-JP" altLang="en-US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　</a:t>
            </a:r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Thoracic Surgery</a:t>
            </a:r>
          </a:p>
          <a:p>
            <a:r>
              <a:rPr kumimoji="0" lang="en-US" altLang="ja-JP" sz="3200" dirty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1689091B-AA5F-449E-8469-D2648435E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408" y="2244064"/>
            <a:ext cx="7461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36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36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36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graphicFrame>
        <p:nvGraphicFramePr>
          <p:cNvPr id="9" name="Group 1097">
            <a:extLst>
              <a:ext uri="{FF2B5EF4-FFF2-40B4-BE49-F238E27FC236}">
                <a16:creationId xmlns:a16="http://schemas.microsoft.com/office/drawing/2014/main" id="{166F78E9-1F11-4C32-9C6F-17218C132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17568"/>
              </p:ext>
            </p:extLst>
          </p:nvPr>
        </p:nvGraphicFramePr>
        <p:xfrm>
          <a:off x="1018539" y="2890395"/>
          <a:ext cx="10335261" cy="3794881"/>
        </p:xfrm>
        <a:graphic>
          <a:graphicData uri="http://schemas.openxmlformats.org/drawingml/2006/table">
            <a:tbl>
              <a:tblPr/>
              <a:tblGrid>
                <a:gridCol w="17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54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0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Amount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Applicable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Name of Company Concerned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Exective/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advisor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Stocks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 profit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/  shareholding 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5%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Patent royalties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Lecture fees, etc. 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Manuscript fees, etc.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Research expenses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2,000,000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Xxxx</a:t>
                      </a:r>
                      <a:r>
                        <a:rPr kumimoji="0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 Pharmaceuticals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036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173</Words>
  <Application>Microsoft Office PowerPoint</Application>
  <PresentationFormat>ワイド画面</PresentationFormat>
  <Paragraphs>45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美樹 野口</dc:creator>
  <cp:lastModifiedBy>kyoubu_16</cp:lastModifiedBy>
  <cp:revision>3</cp:revision>
  <dcterms:created xsi:type="dcterms:W3CDTF">2021-02-15T08:14:41Z</dcterms:created>
  <dcterms:modified xsi:type="dcterms:W3CDTF">2021-02-16T01:17:43Z</dcterms:modified>
</cp:coreProperties>
</file>